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93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80" r:id="rId25"/>
    <p:sldId id="281" r:id="rId26"/>
    <p:sldId id="294" r:id="rId27"/>
    <p:sldId id="282" r:id="rId28"/>
    <p:sldId id="283" r:id="rId29"/>
    <p:sldId id="295" r:id="rId30"/>
    <p:sldId id="284" r:id="rId31"/>
    <p:sldId id="285" r:id="rId32"/>
    <p:sldId id="296" r:id="rId33"/>
    <p:sldId id="286" r:id="rId34"/>
    <p:sldId id="289" r:id="rId35"/>
    <p:sldId id="287" r:id="rId36"/>
    <p:sldId id="277" r:id="rId37"/>
    <p:sldId id="297" r:id="rId38"/>
    <p:sldId id="298" r:id="rId39"/>
    <p:sldId id="299" r:id="rId40"/>
    <p:sldId id="291" r:id="rId41"/>
    <p:sldId id="292" r:id="rId42"/>
    <p:sldId id="306" r:id="rId43"/>
    <p:sldId id="307" r:id="rId44"/>
    <p:sldId id="317" r:id="rId45"/>
    <p:sldId id="318" r:id="rId4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FF3B8-98B9-BA4E-AFBF-A65BB42A76BB}" v="9" dt="2023-02-07T07:06:48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1"/>
    <p:restoredTop sz="94762"/>
  </p:normalViewPr>
  <p:slideViewPr>
    <p:cSldViewPr snapToGrid="0" snapToObjects="1">
      <p:cViewPr varScale="1">
        <p:scale>
          <a:sx n="92" d="100"/>
          <a:sy n="92" d="100"/>
        </p:scale>
        <p:origin x="17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 AMAR" userId="c1720d63-2acc-4633-aa0b-51ca7356e534" providerId="ADAL" clId="{7D1CA2D1-9047-1B4B-8818-9D0CD3B1C9E1}"/>
    <pc:docChg chg="modMainMaster">
      <pc:chgData name="ANWAR AMAR" userId="c1720d63-2acc-4633-aa0b-51ca7356e534" providerId="ADAL" clId="{7D1CA2D1-9047-1B4B-8818-9D0CD3B1C9E1}" dt="2022-03-04T05:37:21.338" v="19" actId="207"/>
      <pc:docMkLst>
        <pc:docMk/>
      </pc:docMkLst>
      <pc:sldMasterChg chg="modSldLayout">
        <pc:chgData name="ANWAR AMAR" userId="c1720d63-2acc-4633-aa0b-51ca7356e534" providerId="ADAL" clId="{7D1CA2D1-9047-1B4B-8818-9D0CD3B1C9E1}" dt="2022-03-04T05:37:21.338" v="19" actId="207"/>
        <pc:sldMasterMkLst>
          <pc:docMk/>
          <pc:sldMasterMk cId="2516856436" sldId="2147483648"/>
        </pc:sldMasterMkLst>
        <pc:sldLayoutChg chg="addSp modSp mod">
          <pc:chgData name="ANWAR AMAR" userId="c1720d63-2acc-4633-aa0b-51ca7356e534" providerId="ADAL" clId="{7D1CA2D1-9047-1B4B-8818-9D0CD3B1C9E1}" dt="2022-03-04T05:37:13.938" v="17" actId="20577"/>
          <pc:sldLayoutMkLst>
            <pc:docMk/>
            <pc:sldMasterMk cId="2516856436" sldId="2147483648"/>
            <pc:sldLayoutMk cId="2819010639" sldId="2147483650"/>
          </pc:sldLayoutMkLst>
          <pc:spChg chg="add mod">
            <ac:chgData name="ANWAR AMAR" userId="c1720d63-2acc-4633-aa0b-51ca7356e534" providerId="ADAL" clId="{7D1CA2D1-9047-1B4B-8818-9D0CD3B1C9E1}" dt="2022-03-04T05:37:13.938" v="17" actId="20577"/>
            <ac:spMkLst>
              <pc:docMk/>
              <pc:sldMasterMk cId="2516856436" sldId="2147483648"/>
              <pc:sldLayoutMk cId="2819010639" sldId="2147483650"/>
              <ac:spMk id="5" creationId="{D481AB21-2F28-2C41-8D07-8084269EA47D}"/>
            </ac:spMkLst>
          </pc:spChg>
        </pc:sldLayoutChg>
        <pc:sldLayoutChg chg="addSp modSp mod">
          <pc:chgData name="ANWAR AMAR" userId="c1720d63-2acc-4633-aa0b-51ca7356e534" providerId="ADAL" clId="{7D1CA2D1-9047-1B4B-8818-9D0CD3B1C9E1}" dt="2022-03-04T05:37:21.338" v="19" actId="207"/>
          <pc:sldLayoutMkLst>
            <pc:docMk/>
            <pc:sldMasterMk cId="2516856436" sldId="2147483648"/>
            <pc:sldLayoutMk cId="4112826657" sldId="2147483660"/>
          </pc:sldLayoutMkLst>
          <pc:spChg chg="add mod">
            <ac:chgData name="ANWAR AMAR" userId="c1720d63-2acc-4633-aa0b-51ca7356e534" providerId="ADAL" clId="{7D1CA2D1-9047-1B4B-8818-9D0CD3B1C9E1}" dt="2022-03-04T05:37:21.338" v="19" actId="207"/>
            <ac:spMkLst>
              <pc:docMk/>
              <pc:sldMasterMk cId="2516856436" sldId="2147483648"/>
              <pc:sldLayoutMk cId="4112826657" sldId="2147483660"/>
              <ac:spMk id="5" creationId="{F83F540D-75E0-FB4D-A6C8-18C8B362447E}"/>
            </ac:spMkLst>
          </pc:spChg>
        </pc:sldLayoutChg>
      </pc:sldMasterChg>
    </pc:docChg>
  </pc:docChgLst>
  <pc:docChgLst>
    <pc:chgData name="AMAR ANWAR" userId="c1720d63-2acc-4633-aa0b-51ca7356e534" providerId="ADAL" clId="{B85FF3B8-98B9-BA4E-AFBF-A65BB42A76BB}"/>
    <pc:docChg chg="undo custSel addSld delSld modSld">
      <pc:chgData name="AMAR ANWAR" userId="c1720d63-2acc-4633-aa0b-51ca7356e534" providerId="ADAL" clId="{B85FF3B8-98B9-BA4E-AFBF-A65BB42A76BB}" dt="2023-02-07T07:06:48.114" v="15"/>
      <pc:docMkLst>
        <pc:docMk/>
      </pc:docMkLst>
      <pc:sldChg chg="add">
        <pc:chgData name="AMAR ANWAR" userId="c1720d63-2acc-4633-aa0b-51ca7356e534" providerId="ADAL" clId="{B85FF3B8-98B9-BA4E-AFBF-A65BB42A76BB}" dt="2023-02-07T07:05:45.874" v="8"/>
        <pc:sldMkLst>
          <pc:docMk/>
          <pc:sldMk cId="3662237528" sldId="291"/>
        </pc:sldMkLst>
      </pc:sldChg>
      <pc:sldChg chg="add">
        <pc:chgData name="AMAR ANWAR" userId="c1720d63-2acc-4633-aa0b-51ca7356e534" providerId="ADAL" clId="{B85FF3B8-98B9-BA4E-AFBF-A65BB42A76BB}" dt="2023-02-07T07:05:56.364" v="9"/>
        <pc:sldMkLst>
          <pc:docMk/>
          <pc:sldMk cId="3488182917" sldId="292"/>
        </pc:sldMkLst>
      </pc:sldChg>
      <pc:sldChg chg="modSp mod">
        <pc:chgData name="AMAR ANWAR" userId="c1720d63-2acc-4633-aa0b-51ca7356e534" providerId="ADAL" clId="{B85FF3B8-98B9-BA4E-AFBF-A65BB42A76BB}" dt="2023-02-07T07:04:45.553" v="1" actId="27636"/>
        <pc:sldMkLst>
          <pc:docMk/>
          <pc:sldMk cId="2244550620" sldId="294"/>
        </pc:sldMkLst>
        <pc:spChg chg="mod">
          <ac:chgData name="AMAR ANWAR" userId="c1720d63-2acc-4633-aa0b-51ca7356e534" providerId="ADAL" clId="{B85FF3B8-98B9-BA4E-AFBF-A65BB42A76BB}" dt="2023-02-07T07:04:45.553" v="1" actId="27636"/>
          <ac:spMkLst>
            <pc:docMk/>
            <pc:sldMk cId="2244550620" sldId="294"/>
            <ac:spMk id="2" creationId="{BF5C4A32-B58F-994C-B0CE-858FF2C9F9DD}"/>
          </ac:spMkLst>
        </pc:spChg>
      </pc:sldChg>
      <pc:sldChg chg="modSp mod">
        <pc:chgData name="AMAR ANWAR" userId="c1720d63-2acc-4633-aa0b-51ca7356e534" providerId="ADAL" clId="{B85FF3B8-98B9-BA4E-AFBF-A65BB42A76BB}" dt="2023-02-07T07:04:45.562" v="2" actId="27636"/>
        <pc:sldMkLst>
          <pc:docMk/>
          <pc:sldMk cId="2083143688" sldId="295"/>
        </pc:sldMkLst>
        <pc:spChg chg="mod">
          <ac:chgData name="AMAR ANWAR" userId="c1720d63-2acc-4633-aa0b-51ca7356e534" providerId="ADAL" clId="{B85FF3B8-98B9-BA4E-AFBF-A65BB42A76BB}" dt="2023-02-07T07:04:45.562" v="2" actId="27636"/>
          <ac:spMkLst>
            <pc:docMk/>
            <pc:sldMk cId="2083143688" sldId="295"/>
            <ac:spMk id="2" creationId="{E95993C9-B808-B049-BDFC-C4C0E625BC9B}"/>
          </ac:spMkLst>
        </pc:spChg>
      </pc:sldChg>
      <pc:sldChg chg="modSp mod">
        <pc:chgData name="AMAR ANWAR" userId="c1720d63-2acc-4633-aa0b-51ca7356e534" providerId="ADAL" clId="{B85FF3B8-98B9-BA4E-AFBF-A65BB42A76BB}" dt="2023-02-07T07:04:45.563" v="3" actId="27636"/>
        <pc:sldMkLst>
          <pc:docMk/>
          <pc:sldMk cId="3944974453" sldId="296"/>
        </pc:sldMkLst>
        <pc:spChg chg="mod">
          <ac:chgData name="AMAR ANWAR" userId="c1720d63-2acc-4633-aa0b-51ca7356e534" providerId="ADAL" clId="{B85FF3B8-98B9-BA4E-AFBF-A65BB42A76BB}" dt="2023-02-07T07:04:45.563" v="3" actId="27636"/>
          <ac:spMkLst>
            <pc:docMk/>
            <pc:sldMk cId="3944974453" sldId="296"/>
            <ac:spMk id="2" creationId="{62533D30-21C6-6047-86A4-8857DC0AEED7}"/>
          </ac:spMkLst>
        </pc:spChg>
      </pc:sldChg>
      <pc:sldChg chg="add del">
        <pc:chgData name="AMAR ANWAR" userId="c1720d63-2acc-4633-aa0b-51ca7356e534" providerId="ADAL" clId="{B85FF3B8-98B9-BA4E-AFBF-A65BB42A76BB}" dt="2023-02-07T07:04:53.285" v="5" actId="2696"/>
        <pc:sldMkLst>
          <pc:docMk/>
          <pc:sldMk cId="3476832939" sldId="297"/>
        </pc:sldMkLst>
      </pc:sldChg>
      <pc:sldChg chg="add">
        <pc:chgData name="AMAR ANWAR" userId="c1720d63-2acc-4633-aa0b-51ca7356e534" providerId="ADAL" clId="{B85FF3B8-98B9-BA4E-AFBF-A65BB42A76BB}" dt="2023-02-07T07:04:58.693" v="6"/>
        <pc:sldMkLst>
          <pc:docMk/>
          <pc:sldMk cId="2421256422" sldId="298"/>
        </pc:sldMkLst>
      </pc:sldChg>
      <pc:sldChg chg="add">
        <pc:chgData name="AMAR ANWAR" userId="c1720d63-2acc-4633-aa0b-51ca7356e534" providerId="ADAL" clId="{B85FF3B8-98B9-BA4E-AFBF-A65BB42A76BB}" dt="2023-02-07T07:05:19.077" v="7"/>
        <pc:sldMkLst>
          <pc:docMk/>
          <pc:sldMk cId="4235760265" sldId="299"/>
        </pc:sldMkLst>
      </pc:sldChg>
      <pc:sldChg chg="add">
        <pc:chgData name="AMAR ANWAR" userId="c1720d63-2acc-4633-aa0b-51ca7356e534" providerId="ADAL" clId="{B85FF3B8-98B9-BA4E-AFBF-A65BB42A76BB}" dt="2023-02-07T07:06:17.058" v="10"/>
        <pc:sldMkLst>
          <pc:docMk/>
          <pc:sldMk cId="3695380683" sldId="306"/>
        </pc:sldMkLst>
      </pc:sldChg>
      <pc:sldChg chg="add">
        <pc:chgData name="AMAR ANWAR" userId="c1720d63-2acc-4633-aa0b-51ca7356e534" providerId="ADAL" clId="{B85FF3B8-98B9-BA4E-AFBF-A65BB42A76BB}" dt="2023-02-07T07:06:22.620" v="11"/>
        <pc:sldMkLst>
          <pc:docMk/>
          <pc:sldMk cId="3150767196" sldId="307"/>
        </pc:sldMkLst>
      </pc:sldChg>
      <pc:sldChg chg="add del">
        <pc:chgData name="AMAR ANWAR" userId="c1720d63-2acc-4633-aa0b-51ca7356e534" providerId="ADAL" clId="{B85FF3B8-98B9-BA4E-AFBF-A65BB42A76BB}" dt="2023-02-07T07:06:41.338" v="14" actId="2696"/>
        <pc:sldMkLst>
          <pc:docMk/>
          <pc:sldMk cId="3709765789" sldId="317"/>
        </pc:sldMkLst>
      </pc:sldChg>
      <pc:sldChg chg="add">
        <pc:chgData name="AMAR ANWAR" userId="c1720d63-2acc-4633-aa0b-51ca7356e534" providerId="ADAL" clId="{B85FF3B8-98B9-BA4E-AFBF-A65BB42A76BB}" dt="2023-02-07T07:06:48.114" v="15"/>
        <pc:sldMkLst>
          <pc:docMk/>
          <pc:sldMk cId="371439785" sldId="318"/>
        </pc:sldMkLst>
      </pc:sldChg>
      <pc:sldMasterChg chg="addSldLayout delSldLayout">
        <pc:chgData name="AMAR ANWAR" userId="c1720d63-2acc-4633-aa0b-51ca7356e534" providerId="ADAL" clId="{B85FF3B8-98B9-BA4E-AFBF-A65BB42A76BB}" dt="2023-02-07T07:04:53.285" v="5" actId="2696"/>
        <pc:sldMasterMkLst>
          <pc:docMk/>
          <pc:sldMasterMk cId="2516856436" sldId="2147483648"/>
        </pc:sldMasterMkLst>
        <pc:sldLayoutChg chg="add del">
          <pc:chgData name="AMAR ANWAR" userId="c1720d63-2acc-4633-aa0b-51ca7356e534" providerId="ADAL" clId="{B85FF3B8-98B9-BA4E-AFBF-A65BB42A76BB}" dt="2023-02-07T07:04:53.285" v="5" actId="2696"/>
          <pc:sldLayoutMkLst>
            <pc:docMk/>
            <pc:sldMasterMk cId="2516856436" sldId="2147483648"/>
            <pc:sldLayoutMk cId="1669820135" sldId="2147483661"/>
          </pc:sldLayoutMkLst>
        </pc:sldLayoutChg>
      </pc:sldMasterChg>
    </pc:docChg>
  </pc:docChgLst>
  <pc:docChgLst>
    <pc:chgData name="ANWAR AMAR" userId="c1720d63-2acc-4633-aa0b-51ca7356e534" providerId="ADAL" clId="{D4DC91D7-982B-B84F-BE16-914EFD2BC9F7}"/>
    <pc:docChg chg="addSld modSld">
      <pc:chgData name="ANWAR AMAR" userId="c1720d63-2acc-4633-aa0b-51ca7356e534" providerId="ADAL" clId="{D4DC91D7-982B-B84F-BE16-914EFD2BC9F7}" dt="2022-06-08T03:57:21.275" v="14" actId="14100"/>
      <pc:docMkLst>
        <pc:docMk/>
      </pc:docMkLst>
      <pc:sldChg chg="addSp delSp modSp new mod modAnim">
        <pc:chgData name="ANWAR AMAR" userId="c1720d63-2acc-4633-aa0b-51ca7356e534" providerId="ADAL" clId="{D4DC91D7-982B-B84F-BE16-914EFD2BC9F7}" dt="2022-06-08T03:47:04.189" v="4" actId="14100"/>
        <pc:sldMkLst>
          <pc:docMk/>
          <pc:sldMk cId="2244550620" sldId="294"/>
        </pc:sldMkLst>
        <pc:spChg chg="del">
          <ac:chgData name="ANWAR AMAR" userId="c1720d63-2acc-4633-aa0b-51ca7356e534" providerId="ADAL" clId="{D4DC91D7-982B-B84F-BE16-914EFD2BC9F7}" dt="2022-06-08T03:46:55.274" v="1"/>
          <ac:spMkLst>
            <pc:docMk/>
            <pc:sldMk cId="2244550620" sldId="294"/>
            <ac:spMk id="3" creationId="{E5FC8D58-2E2F-5046-98AF-C5A1E27E14C6}"/>
          </ac:spMkLst>
        </pc:spChg>
        <pc:picChg chg="add mod">
          <ac:chgData name="ANWAR AMAR" userId="c1720d63-2acc-4633-aa0b-51ca7356e534" providerId="ADAL" clId="{D4DC91D7-982B-B84F-BE16-914EFD2BC9F7}" dt="2022-06-08T03:47:04.189" v="4" actId="14100"/>
          <ac:picMkLst>
            <pc:docMk/>
            <pc:sldMk cId="2244550620" sldId="294"/>
            <ac:picMk id="4" creationId="{0E81ACB0-03A7-C042-8E40-468868009532}"/>
          </ac:picMkLst>
        </pc:picChg>
      </pc:sldChg>
      <pc:sldChg chg="addSp delSp modSp new mod modAnim">
        <pc:chgData name="ANWAR AMAR" userId="c1720d63-2acc-4633-aa0b-51ca7356e534" providerId="ADAL" clId="{D4DC91D7-982B-B84F-BE16-914EFD2BC9F7}" dt="2022-06-08T03:56:36.002" v="9" actId="14100"/>
        <pc:sldMkLst>
          <pc:docMk/>
          <pc:sldMk cId="2083143688" sldId="295"/>
        </pc:sldMkLst>
        <pc:spChg chg="del">
          <ac:chgData name="ANWAR AMAR" userId="c1720d63-2acc-4633-aa0b-51ca7356e534" providerId="ADAL" clId="{D4DC91D7-982B-B84F-BE16-914EFD2BC9F7}" dt="2022-06-08T03:56:23.332" v="6"/>
          <ac:spMkLst>
            <pc:docMk/>
            <pc:sldMk cId="2083143688" sldId="295"/>
            <ac:spMk id="3" creationId="{2A98CBEE-2586-9D47-9249-7BD181406B10}"/>
          </ac:spMkLst>
        </pc:spChg>
        <pc:picChg chg="add mod">
          <ac:chgData name="ANWAR AMAR" userId="c1720d63-2acc-4633-aa0b-51ca7356e534" providerId="ADAL" clId="{D4DC91D7-982B-B84F-BE16-914EFD2BC9F7}" dt="2022-06-08T03:56:36.002" v="9" actId="14100"/>
          <ac:picMkLst>
            <pc:docMk/>
            <pc:sldMk cId="2083143688" sldId="295"/>
            <ac:picMk id="4" creationId="{770D95B2-E095-E243-A286-BF246D30688E}"/>
          </ac:picMkLst>
        </pc:picChg>
      </pc:sldChg>
      <pc:sldChg chg="addSp delSp modSp new mod modAnim">
        <pc:chgData name="ANWAR AMAR" userId="c1720d63-2acc-4633-aa0b-51ca7356e534" providerId="ADAL" clId="{D4DC91D7-982B-B84F-BE16-914EFD2BC9F7}" dt="2022-06-08T03:57:21.275" v="14" actId="14100"/>
        <pc:sldMkLst>
          <pc:docMk/>
          <pc:sldMk cId="3944974453" sldId="296"/>
        </pc:sldMkLst>
        <pc:spChg chg="del">
          <ac:chgData name="ANWAR AMAR" userId="c1720d63-2acc-4633-aa0b-51ca7356e534" providerId="ADAL" clId="{D4DC91D7-982B-B84F-BE16-914EFD2BC9F7}" dt="2022-06-08T03:57:14.216" v="11"/>
          <ac:spMkLst>
            <pc:docMk/>
            <pc:sldMk cId="3944974453" sldId="296"/>
            <ac:spMk id="3" creationId="{D296158E-42E4-E24A-AE76-BED1DFA1974F}"/>
          </ac:spMkLst>
        </pc:spChg>
        <pc:picChg chg="add mod">
          <ac:chgData name="ANWAR AMAR" userId="c1720d63-2acc-4633-aa0b-51ca7356e534" providerId="ADAL" clId="{D4DC91D7-982B-B84F-BE16-914EFD2BC9F7}" dt="2022-06-08T03:57:21.275" v="14" actId="14100"/>
          <ac:picMkLst>
            <pc:docMk/>
            <pc:sldMk cId="3944974453" sldId="296"/>
            <ac:picMk id="4" creationId="{C0FE63CD-9011-A34E-A48B-F59AE6ABCCC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49B18-8944-E442-9788-E5D09890DB1C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5B45A-E8FA-714D-840A-56512FF445A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50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FCE3-2883-DD4F-9C8A-EAB1F6BE50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52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50E0-918D-DD4F-A539-4C93516D5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170BC-E3D9-C547-A39B-2DD2261F2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09D48-81DE-784F-AA2D-C029B3D4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4B3DE-B65D-724E-B5E7-6B2ECA0D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797D7-BB40-A240-8045-1FC8DB6A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209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428E-71DF-1941-9BB3-AB3BF74D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BBA54-75FE-FC4F-88C5-606B7AC8D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AC8E6-1B4D-2141-BF46-B544BFDB3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136A8-AB36-6046-9A5B-C4473622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F35D2-75AD-1A40-8F22-6F8676C0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04DFF-82E6-204D-8668-7242FD4E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25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C5BF-4AA2-2C44-9463-174FE6C1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A18A5-4EE4-9A48-B6C7-FBF16E046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D1106-E2F9-624E-9778-5DF05F44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4F4BE-7A15-0B42-B5A1-9FDFD5C3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31C0A-3964-B842-97A7-D510DE14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8454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43A63-EF52-5143-AE53-3ED135A39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1833B-AFBA-0E4F-ACAF-5911F6C2E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4AA1B-D39D-ED47-A540-BF5FB627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DBE22-D1DB-CC40-B199-524FF13D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A96A4-5A4B-9542-9BCF-E149ED0C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60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D50F88-8A58-4BF0-1FDC-A9E0BEBEBD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05889-32FE-A07B-FBC3-BB8BFF6A3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0"/>
            <a:ext cx="60960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EE9DE-AF8C-CB94-25B7-48A2241E0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6982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18" presetClass="entr" presetSubtype="6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Righ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CDD875-FB7A-8C45-8084-85907A6D492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D86AA-4F8A-8542-97C4-E4280218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72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A03E8-8B39-0B42-9A05-A1AE38213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0076"/>
            <a:ext cx="12192000" cy="6257923"/>
          </a:xfrm>
          <a:noFill/>
        </p:spPr>
        <p:txBody>
          <a:bodyPr/>
          <a:lstStyle>
            <a:lvl1pPr marL="12700" indent="-12700">
              <a:buNone/>
              <a:tabLst/>
              <a:defRPr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1AB21-2F28-2C41-8D07-8084269EA47D}"/>
              </a:ext>
            </a:extLst>
          </p:cNvPr>
          <p:cNvSpPr txBox="1"/>
          <p:nvPr userDrawn="1"/>
        </p:nvSpPr>
        <p:spPr>
          <a:xfrm>
            <a:off x="9926321" y="0"/>
            <a:ext cx="22656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bg1"/>
                </a:solidFill>
              </a:rPr>
              <a:t>0478</a:t>
            </a:r>
            <a:br>
              <a:rPr lang="en-GB" sz="1050" dirty="0">
                <a:solidFill>
                  <a:schemeClr val="bg1"/>
                </a:solidFill>
              </a:rPr>
            </a:br>
            <a:r>
              <a:rPr lang="en-GB" sz="1050" dirty="0">
                <a:solidFill>
                  <a:schemeClr val="bg1"/>
                </a:solidFill>
              </a:rPr>
              <a:t>10. Boolean Logic</a:t>
            </a:r>
          </a:p>
        </p:txBody>
      </p:sp>
    </p:spTree>
    <p:extLst>
      <p:ext uri="{BB962C8B-B14F-4D97-AF65-F5344CB8AC3E}">
        <p14:creationId xmlns:p14="http://schemas.microsoft.com/office/powerpoint/2010/main" val="281901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CDD875-FB7A-8C45-8084-85907A6D492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D86AA-4F8A-8542-97C4-E4280218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72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A03E8-8B39-0B42-9A05-A1AE38213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1507"/>
            <a:ext cx="12192000" cy="6257923"/>
          </a:xfrm>
          <a:noFill/>
        </p:spPr>
        <p:txBody>
          <a:bodyPr/>
          <a:lstStyle>
            <a:lvl1pPr marL="12700" indent="-12700">
              <a:buNone/>
              <a:tabLst/>
              <a:defRPr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1"/>
                </a:solidFill>
              </a:defRPr>
            </a:lvl2pPr>
            <a:lvl3pPr>
              <a:buNone/>
              <a:defRPr>
                <a:solidFill>
                  <a:schemeClr val="tx1"/>
                </a:solidFill>
              </a:defRPr>
            </a:lvl3pPr>
            <a:lvl4pPr>
              <a:buNone/>
              <a:defRPr>
                <a:solidFill>
                  <a:schemeClr val="tx1"/>
                </a:solidFill>
              </a:defRPr>
            </a:lvl4pPr>
            <a:lvl5pPr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F540D-75E0-FB4D-A6C8-18C8B362447E}"/>
              </a:ext>
            </a:extLst>
          </p:cNvPr>
          <p:cNvSpPr txBox="1"/>
          <p:nvPr userDrawn="1"/>
        </p:nvSpPr>
        <p:spPr>
          <a:xfrm>
            <a:off x="9926321" y="0"/>
            <a:ext cx="22656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tx1"/>
                </a:solidFill>
              </a:rPr>
              <a:t>0478</a:t>
            </a:r>
            <a:br>
              <a:rPr lang="en-GB" sz="1050" dirty="0">
                <a:solidFill>
                  <a:schemeClr val="tx1"/>
                </a:solidFill>
              </a:rPr>
            </a:br>
            <a:r>
              <a:rPr lang="en-GB" sz="1050" dirty="0">
                <a:solidFill>
                  <a:schemeClr val="tx1"/>
                </a:solidFill>
              </a:rPr>
              <a:t>10. Boolean Logic</a:t>
            </a:r>
          </a:p>
        </p:txBody>
      </p:sp>
    </p:spTree>
    <p:extLst>
      <p:ext uri="{BB962C8B-B14F-4D97-AF65-F5344CB8AC3E}">
        <p14:creationId xmlns:p14="http://schemas.microsoft.com/office/powerpoint/2010/main" val="41128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9F03-2CBE-EC42-9D7B-C1C44607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30D3A-FD97-DE4E-894F-726AC024E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B942-133A-9A46-9712-C1A561E9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214FA-E9DF-3A41-88ED-F1179C6B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9EE48-AA0F-6046-ADB0-96DD98A2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354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9135-BEED-C244-BA78-D80EC69C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B306-65D6-654B-BBEC-E15DF5DCE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98556-F02C-BD47-B025-F2347D974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BF1C8-1FF3-9D48-A0C3-6E991EF8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39ED8-BEF6-6549-ACD6-5087B5A2D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7721D-764E-F549-BCF9-FBFE63D7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64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CDD2-70E7-2848-818F-05632EFD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0139A-B5C8-E549-BE97-0FE3541D6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7F339-338F-E94F-A3C2-565BE6D08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51045-FA61-D44A-8438-CD6996E95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A4CF9-5D19-594C-AE3D-FE13A777E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03F00-D263-044E-938C-81AC9D2A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6CE53-6905-C047-AC44-0A2A388A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E40E3A-E554-5B49-868C-EC1739A0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70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09C0-3F8C-8746-83DA-105B741E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FA54-5173-E549-BE5A-003BD67F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21F9-5D81-624E-9242-429B5C96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BE161-D101-F54E-9221-B28F0504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85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EDC47F-3FA5-9848-8C66-531CE64D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01FBA-8C20-2A4C-BEB5-4133AF6D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01117-49AF-BB49-B060-B8D4EF8C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11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E87CC-2EE5-4040-A8C4-75F1AB11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8DEA2-C304-6C48-98DF-440F0771B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90B7D-0BB8-4843-B1C4-399083FEA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41592-75DA-AA48-A2BE-5385F308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7843C-74FB-4F4E-9D63-1316C943F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3A5F5-9B8A-0241-88D9-6D90C291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6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6296E-58D4-6448-A6E6-60FE7CCC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37A48-40F0-624B-8192-0179EE985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45BA-CAF7-9245-9B9F-AD9CD610F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A7542-8780-B248-AF84-5ABB32ED3693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26B7-E8B7-244C-B146-D5238D031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8BEF4-6528-8342-A1F5-E7CE5E4C0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85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o.org/demos/logic-gate-simulator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4BE4-B17C-8B43-8D9E-DCC9CB1E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10 Boolean logic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8576-B6D1-1E43-A4B0-7B11B0EE671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>
            <a:normAutofit fontScale="62500" lnSpcReduction="20000"/>
          </a:bodyPr>
          <a:lstStyle/>
          <a:p>
            <a:r>
              <a:rPr lang="en-US" dirty="0"/>
              <a:t>1  Identify and use the standard symbols for logic gates </a:t>
            </a:r>
          </a:p>
          <a:p>
            <a:r>
              <a:rPr lang="en-US" dirty="0"/>
              <a:t>2  Define and understand the functions of the logic gates </a:t>
            </a:r>
          </a:p>
          <a:p>
            <a:r>
              <a:rPr lang="en-US" dirty="0"/>
              <a:t>–  NOT </a:t>
            </a:r>
          </a:p>
          <a:p>
            <a:r>
              <a:rPr lang="en-US" dirty="0"/>
              <a:t>–  AND </a:t>
            </a:r>
          </a:p>
          <a:p>
            <a:r>
              <a:rPr lang="en-US" dirty="0"/>
              <a:t>–  OR </a:t>
            </a:r>
          </a:p>
          <a:p>
            <a:r>
              <a:rPr lang="en-US" dirty="0"/>
              <a:t>–  NAND </a:t>
            </a:r>
          </a:p>
          <a:p>
            <a:r>
              <a:rPr lang="en-US" dirty="0"/>
              <a:t>–  NOR </a:t>
            </a:r>
          </a:p>
          <a:p>
            <a:r>
              <a:rPr lang="en-US" dirty="0"/>
              <a:t>–  XOR (EOR) </a:t>
            </a:r>
          </a:p>
          <a:p>
            <a:r>
              <a:rPr lang="en-US" dirty="0"/>
              <a:t>–  the binary output produced from all the possible binary inputs </a:t>
            </a:r>
          </a:p>
          <a:p>
            <a:r>
              <a:rPr lang="en-US" dirty="0"/>
              <a:t>NOT is a single input gate </a:t>
            </a:r>
          </a:p>
          <a:p>
            <a:r>
              <a:rPr lang="en-US" dirty="0"/>
              <a:t>All other gates are limited to two inputs </a:t>
            </a:r>
          </a:p>
          <a:p>
            <a:r>
              <a:rPr lang="en-US" dirty="0"/>
              <a:t>Circuits must be drawn for the statement given, without simplification </a:t>
            </a:r>
          </a:p>
          <a:p>
            <a:r>
              <a:rPr lang="en-US" dirty="0"/>
              <a:t>Logic circuits will be limited to a maximum of three inputs and one output </a:t>
            </a:r>
          </a:p>
          <a:p>
            <a:r>
              <a:rPr lang="en-US" dirty="0"/>
              <a:t>An example truth table with three inputs, for completion: </a:t>
            </a:r>
          </a:p>
          <a:p>
            <a:r>
              <a:rPr lang="en-US" dirty="0"/>
              <a:t>Use logic gates to create given logic circuits from a: </a:t>
            </a:r>
          </a:p>
          <a:p>
            <a:pPr marL="0" indent="0"/>
            <a:r>
              <a:rPr lang="en-US" dirty="0"/>
              <a:t>	problem statement, logic expression, truth table </a:t>
            </a:r>
          </a:p>
          <a:p>
            <a:r>
              <a:rPr lang="en-US" dirty="0"/>
              <a:t>Complete a truth table from a: </a:t>
            </a:r>
          </a:p>
          <a:p>
            <a:r>
              <a:rPr lang="en-US" dirty="0"/>
              <a:t>		problem statement, logic expression, logic circuit </a:t>
            </a:r>
          </a:p>
          <a:p>
            <a:r>
              <a:rPr lang="en-US" dirty="0"/>
              <a:t>Write a logic expression from a: </a:t>
            </a:r>
            <a:br>
              <a:rPr lang="en-US" dirty="0"/>
            </a:br>
            <a:r>
              <a:rPr lang="en-US" dirty="0"/>
              <a:t>	problem statement, logic circuit, truth table </a:t>
            </a:r>
          </a:p>
          <a:p>
            <a:pPr marL="0" indent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74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Stands for NOT AND </a:t>
            </a:r>
          </a:p>
          <a:p>
            <a:r>
              <a:rPr lang="en-GB" dirty="0"/>
              <a:t>Two Inputs </a:t>
            </a:r>
          </a:p>
          <a:p>
            <a:r>
              <a:rPr lang="en-GB" dirty="0"/>
              <a:t>One Output </a:t>
            </a:r>
          </a:p>
          <a:p>
            <a:endParaRPr lang="en-GB" dirty="0"/>
          </a:p>
          <a:p>
            <a:r>
              <a:rPr lang="en-GB" dirty="0"/>
              <a:t>Output is ON unless both inputs are ON</a:t>
            </a:r>
          </a:p>
          <a:p>
            <a:r>
              <a:rPr lang="en-GB" dirty="0"/>
              <a:t>Written as A </a:t>
            </a:r>
            <a:r>
              <a:rPr lang="en-GB" baseline="30000" dirty="0"/>
              <a:t>.</a:t>
            </a:r>
            <a:r>
              <a:rPr lang="en-GB" dirty="0"/>
              <a:t> B = Output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8534" y="3796626"/>
          <a:ext cx="5757333" cy="2895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676400" y="3192992"/>
            <a:ext cx="609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67" y="3796626"/>
            <a:ext cx="540512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6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Stands for NOT OR</a:t>
            </a:r>
          </a:p>
          <a:p>
            <a:r>
              <a:rPr lang="en-GB" dirty="0"/>
              <a:t>Two Inputs </a:t>
            </a:r>
          </a:p>
          <a:p>
            <a:r>
              <a:rPr lang="en-GB" dirty="0"/>
              <a:t>One Output </a:t>
            </a:r>
          </a:p>
          <a:p>
            <a:endParaRPr lang="en-GB" dirty="0"/>
          </a:p>
          <a:p>
            <a:r>
              <a:rPr lang="en-GB" dirty="0"/>
              <a:t>If any Input is ON then output is OFF</a:t>
            </a:r>
          </a:p>
          <a:p>
            <a:r>
              <a:rPr lang="en-GB" dirty="0"/>
              <a:t>Written as A + B = Output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8534" y="3796626"/>
          <a:ext cx="5757333" cy="2895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676400" y="3207275"/>
            <a:ext cx="7281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2" y="3860126"/>
            <a:ext cx="6028266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1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XOR or EOR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Stands for Exclusive OR</a:t>
            </a:r>
          </a:p>
          <a:p>
            <a:r>
              <a:rPr lang="en-GB" dirty="0"/>
              <a:t>Two Inputs </a:t>
            </a:r>
          </a:p>
          <a:p>
            <a:r>
              <a:rPr lang="en-GB" dirty="0"/>
              <a:t>One Output </a:t>
            </a:r>
          </a:p>
          <a:p>
            <a:endParaRPr lang="en-GB" dirty="0"/>
          </a:p>
          <a:p>
            <a:r>
              <a:rPr lang="en-GB" dirty="0"/>
              <a:t>If the Inputs are the same then then output is OFF</a:t>
            </a:r>
          </a:p>
          <a:p>
            <a:r>
              <a:rPr lang="en-GB" dirty="0"/>
              <a:t>Written as A     B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8534" y="3796626"/>
          <a:ext cx="5757333" cy="2895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83" y="3108838"/>
            <a:ext cx="429684" cy="458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459243" y="3796626"/>
            <a:ext cx="5149380" cy="2895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006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87" y="1445342"/>
            <a:ext cx="12252579" cy="4660490"/>
          </a:xfrm>
        </p:spPr>
      </p:pic>
    </p:spTree>
    <p:extLst>
      <p:ext uri="{BB962C8B-B14F-4D97-AF65-F5344CB8AC3E}">
        <p14:creationId xmlns:p14="http://schemas.microsoft.com/office/powerpoint/2010/main" val="202447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5255"/>
            <a:ext cx="12192001" cy="6009811"/>
          </a:xfrm>
        </p:spPr>
      </p:pic>
    </p:spTree>
    <p:extLst>
      <p:ext uri="{BB962C8B-B14F-4D97-AF65-F5344CB8AC3E}">
        <p14:creationId xmlns:p14="http://schemas.microsoft.com/office/powerpoint/2010/main" val="3787017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92" y="1061884"/>
            <a:ext cx="12468412" cy="5397910"/>
          </a:xfrm>
        </p:spPr>
      </p:pic>
    </p:spTree>
    <p:extLst>
      <p:ext uri="{BB962C8B-B14F-4D97-AF65-F5344CB8AC3E}">
        <p14:creationId xmlns:p14="http://schemas.microsoft.com/office/powerpoint/2010/main" val="1699886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952" y="735255"/>
            <a:ext cx="12340952" cy="6049486"/>
          </a:xfrm>
        </p:spPr>
      </p:pic>
    </p:spTree>
    <p:extLst>
      <p:ext uri="{BB962C8B-B14F-4D97-AF65-F5344CB8AC3E}">
        <p14:creationId xmlns:p14="http://schemas.microsoft.com/office/powerpoint/2010/main" val="142677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02172"/>
            <a:ext cx="12215904" cy="3807248"/>
          </a:xfrm>
        </p:spPr>
      </p:pic>
    </p:spTree>
    <p:extLst>
      <p:ext uri="{BB962C8B-B14F-4D97-AF65-F5344CB8AC3E}">
        <p14:creationId xmlns:p14="http://schemas.microsoft.com/office/powerpoint/2010/main" val="2995968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437"/>
            <a:ext cx="12322368" cy="3550034"/>
          </a:xfrm>
        </p:spPr>
      </p:pic>
    </p:spTree>
    <p:extLst>
      <p:ext uri="{BB962C8B-B14F-4D97-AF65-F5344CB8AC3E}">
        <p14:creationId xmlns:p14="http://schemas.microsoft.com/office/powerpoint/2010/main" val="41111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05"/>
            <a:ext cx="12140588" cy="3242366"/>
          </a:xfrm>
        </p:spPr>
      </p:pic>
    </p:spTree>
    <p:extLst>
      <p:ext uri="{BB962C8B-B14F-4D97-AF65-F5344CB8AC3E}">
        <p14:creationId xmlns:p14="http://schemas.microsoft.com/office/powerpoint/2010/main" val="228933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4BE4-B17C-8B43-8D9E-DCC9CB1E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8576-B6D1-1E43-A4B0-7B11B0EE671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 numCol="2">
            <a:normAutofit fontScale="77500" lnSpcReduction="20000"/>
          </a:bodyPr>
          <a:lstStyle/>
          <a:p>
            <a:r>
              <a:rPr lang="en-US" dirty="0"/>
              <a:t>1  Identify and use the standard symbols for logic gates </a:t>
            </a:r>
          </a:p>
          <a:p>
            <a:r>
              <a:rPr lang="en-US" dirty="0"/>
              <a:t>2  Define and understand the functions of the logic gates </a:t>
            </a:r>
          </a:p>
          <a:p>
            <a:r>
              <a:rPr lang="en-US" dirty="0"/>
              <a:t>–  NOT </a:t>
            </a:r>
          </a:p>
          <a:p>
            <a:r>
              <a:rPr lang="en-US" dirty="0"/>
              <a:t>–  AND </a:t>
            </a:r>
          </a:p>
          <a:p>
            <a:r>
              <a:rPr lang="en-US" dirty="0"/>
              <a:t>–  OR </a:t>
            </a:r>
          </a:p>
          <a:p>
            <a:r>
              <a:rPr lang="en-US" dirty="0"/>
              <a:t>–  NAND </a:t>
            </a:r>
          </a:p>
          <a:p>
            <a:r>
              <a:rPr lang="en-US" dirty="0"/>
              <a:t>–  NOR </a:t>
            </a:r>
          </a:p>
          <a:p>
            <a:r>
              <a:rPr lang="en-US" dirty="0"/>
              <a:t>–  XOR (EOR) </a:t>
            </a:r>
          </a:p>
          <a:p>
            <a:r>
              <a:rPr lang="en-US" dirty="0"/>
              <a:t>–  the binary output produced from all the possible binary inputs </a:t>
            </a:r>
          </a:p>
          <a:p>
            <a:r>
              <a:rPr lang="en-US" dirty="0"/>
              <a:t>NOT is a single input gate </a:t>
            </a:r>
          </a:p>
          <a:p>
            <a:r>
              <a:rPr lang="en-US" dirty="0"/>
              <a:t>All other gates are limited to two inputs </a:t>
            </a:r>
          </a:p>
          <a:p>
            <a:r>
              <a:rPr lang="en-US" dirty="0"/>
              <a:t>Circuits must be drawn for the statement given, without simplification </a:t>
            </a:r>
          </a:p>
          <a:p>
            <a:r>
              <a:rPr lang="en-US" dirty="0"/>
              <a:t>Logic circuits will be limited to a maximum of three inputs and one output </a:t>
            </a:r>
          </a:p>
          <a:p>
            <a:r>
              <a:rPr lang="en-US" dirty="0"/>
              <a:t>An example truth table with three inputs, for completion: </a:t>
            </a:r>
          </a:p>
          <a:p>
            <a:r>
              <a:rPr lang="en-US" dirty="0"/>
              <a:t>Use logic gates to create given logic circuits from a: </a:t>
            </a:r>
          </a:p>
          <a:p>
            <a:pPr marL="0" indent="0"/>
            <a:r>
              <a:rPr lang="en-US" dirty="0"/>
              <a:t>	problem statement, logic expression, truth table </a:t>
            </a:r>
          </a:p>
          <a:p>
            <a:r>
              <a:rPr lang="en-US" dirty="0"/>
              <a:t>Complete a truth table from a: </a:t>
            </a:r>
          </a:p>
          <a:p>
            <a:r>
              <a:rPr lang="en-US" dirty="0"/>
              <a:t>		problem statement, logic expression, logic circuit </a:t>
            </a:r>
          </a:p>
          <a:p>
            <a:r>
              <a:rPr lang="en-US" dirty="0"/>
              <a:t>Write a logic expression from a: </a:t>
            </a:r>
            <a:br>
              <a:rPr lang="en-US" dirty="0"/>
            </a:br>
            <a:r>
              <a:rPr lang="en-US" dirty="0"/>
              <a:t>	problem statement, logic circuit, truth table </a:t>
            </a:r>
          </a:p>
          <a:p>
            <a:endParaRPr lang="en-US" dirty="0"/>
          </a:p>
          <a:p>
            <a:r>
              <a:rPr lang="en-US" dirty="0"/>
              <a:t>Understand: What is a logic gate</a:t>
            </a:r>
          </a:p>
          <a:p>
            <a:endParaRPr lang="en-US" dirty="0"/>
          </a:p>
          <a:p>
            <a:r>
              <a:rPr lang="en-US" dirty="0"/>
              <a:t>Able: Draw truth tables</a:t>
            </a:r>
          </a:p>
          <a:p>
            <a:endParaRPr lang="en-US" dirty="0"/>
          </a:p>
          <a:p>
            <a:r>
              <a:rPr lang="en-US" dirty="0"/>
              <a:t>Answer: Which gate has only 1 input</a:t>
            </a:r>
          </a:p>
          <a:p>
            <a:endParaRPr lang="en-US" dirty="0"/>
          </a:p>
          <a:p>
            <a:pPr marL="0" indent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3862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241"/>
            <a:ext cx="12127823" cy="3282719"/>
          </a:xfrm>
        </p:spPr>
      </p:pic>
    </p:spTree>
    <p:extLst>
      <p:ext uri="{BB962C8B-B14F-4D97-AF65-F5344CB8AC3E}">
        <p14:creationId xmlns:p14="http://schemas.microsoft.com/office/powerpoint/2010/main" val="179669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69" y="1689943"/>
            <a:ext cx="12283938" cy="3088533"/>
          </a:xfrm>
        </p:spPr>
      </p:pic>
    </p:spTree>
    <p:extLst>
      <p:ext uri="{BB962C8B-B14F-4D97-AF65-F5344CB8AC3E}">
        <p14:creationId xmlns:p14="http://schemas.microsoft.com/office/powerpoint/2010/main" val="135394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648"/>
            <a:ext cx="12192000" cy="4153694"/>
          </a:xfrm>
        </p:spPr>
      </p:pic>
    </p:spTree>
    <p:extLst>
      <p:ext uri="{BB962C8B-B14F-4D97-AF65-F5344CB8AC3E}">
        <p14:creationId xmlns:p14="http://schemas.microsoft.com/office/powerpoint/2010/main" val="2151638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263"/>
            <a:ext cx="12084357" cy="3847080"/>
          </a:xfrm>
        </p:spPr>
      </p:pic>
    </p:spTree>
    <p:extLst>
      <p:ext uri="{BB962C8B-B14F-4D97-AF65-F5344CB8AC3E}">
        <p14:creationId xmlns:p14="http://schemas.microsoft.com/office/powerpoint/2010/main" val="2298403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183"/>
            <a:ext cx="12152214" cy="4439445"/>
          </a:xfrm>
        </p:spPr>
      </p:pic>
    </p:spTree>
    <p:extLst>
      <p:ext uri="{BB962C8B-B14F-4D97-AF65-F5344CB8AC3E}">
        <p14:creationId xmlns:p14="http://schemas.microsoft.com/office/powerpoint/2010/main" val="755623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2D3D-C9D2-4B4E-BD02-3729D4C8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the exam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084AA-7D96-7047-A9DD-1282E9B9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logic circuit and truth table for: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88A8A-CB43-BC43-8B2B-EEF227FAA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2" t="3323" r="22938" b="92031"/>
          <a:stretch/>
        </p:blipFill>
        <p:spPr>
          <a:xfrm>
            <a:off x="252821" y="1310100"/>
            <a:ext cx="11201241" cy="14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5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4A32-B58F-994C-B0CE-858FF2C9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RPReplay_Final1654658802" descr="RPReplay_Final1654658802">
            <a:hlinkClick r:id="" action="ppaction://media"/>
            <a:extLst>
              <a:ext uri="{FF2B5EF4-FFF2-40B4-BE49-F238E27FC236}">
                <a16:creationId xmlns:a16="http://schemas.microsoft.com/office/drawing/2014/main" id="{0E81ACB0-03A7-C042-8E40-4688680095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43124"/>
          </a:xfrm>
        </p:spPr>
      </p:pic>
    </p:spTree>
    <p:extLst>
      <p:ext uri="{BB962C8B-B14F-4D97-AF65-F5344CB8AC3E}">
        <p14:creationId xmlns:p14="http://schemas.microsoft.com/office/powerpoint/2010/main" val="224455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0A0D-9A4E-D940-92D1-D76FE280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731D-82CF-C24C-89F6-5C3131AFD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EF148-2B6E-B743-BC7D-39ADE261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84" y="0"/>
            <a:ext cx="7243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70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CC96-53B8-3E4D-AE53-04C0D692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Logic circuit and truth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02FB-4754-A34B-91BA-465176ACA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2873C-A5B0-B241-93BD-0ABD159CB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3" t="5380" r="33660" b="89279"/>
          <a:stretch/>
        </p:blipFill>
        <p:spPr>
          <a:xfrm>
            <a:off x="0" y="1363578"/>
            <a:ext cx="12279528" cy="12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43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993C9-B808-B049-BDFC-C4C0E625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RPReplay_Final1654659052" descr="RPReplay_Final1654659052">
            <a:hlinkClick r:id="" action="ppaction://media"/>
            <a:extLst>
              <a:ext uri="{FF2B5EF4-FFF2-40B4-BE49-F238E27FC236}">
                <a16:creationId xmlns:a16="http://schemas.microsoft.com/office/drawing/2014/main" id="{770D95B2-E095-E243-A286-BF246D3068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712"/>
          </a:xfrm>
        </p:spPr>
      </p:pic>
    </p:spTree>
    <p:extLst>
      <p:ext uri="{BB962C8B-B14F-4D97-AF65-F5344CB8AC3E}">
        <p14:creationId xmlns:p14="http://schemas.microsoft.com/office/powerpoint/2010/main" val="208314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1.3.1 </a:t>
            </a:r>
            <a:r>
              <a:rPr lang="mr-IN" dirty="0"/>
              <a:t>–</a:t>
            </a:r>
            <a:r>
              <a:rPr lang="en-GB" dirty="0"/>
              <a:t>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Logic Gates to create electronic circuits</a:t>
            </a:r>
          </a:p>
          <a:p>
            <a:r>
              <a:rPr lang="en-GB" dirty="0"/>
              <a:t>Understand and define logic gates</a:t>
            </a:r>
          </a:p>
          <a:p>
            <a:r>
              <a:rPr lang="en-GB" dirty="0"/>
              <a:t>AND</a:t>
            </a:r>
          </a:p>
          <a:p>
            <a:r>
              <a:rPr lang="en-GB" dirty="0"/>
              <a:t>OR</a:t>
            </a:r>
          </a:p>
          <a:p>
            <a:r>
              <a:rPr lang="en-GB" dirty="0"/>
              <a:t>NOT</a:t>
            </a:r>
          </a:p>
          <a:p>
            <a:r>
              <a:rPr lang="en-GB" dirty="0"/>
              <a:t>NAND</a:t>
            </a:r>
          </a:p>
          <a:p>
            <a:r>
              <a:rPr lang="en-GB" dirty="0"/>
              <a:t>NOR</a:t>
            </a:r>
          </a:p>
          <a:p>
            <a:r>
              <a:rPr lang="en-GB" dirty="0"/>
              <a:t>XOR </a:t>
            </a:r>
          </a:p>
          <a:p>
            <a:r>
              <a:rPr lang="en-GB" dirty="0"/>
              <a:t>EOR</a:t>
            </a:r>
          </a:p>
          <a:p>
            <a:r>
              <a:rPr lang="en-GB" dirty="0"/>
              <a:t>Truth Tables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47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030D-192F-144D-A3BE-4C916542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B9D11-9624-5448-9227-89F5F23E3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12B2C-2B36-8A4C-9CEF-785AE289C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096"/>
            <a:ext cx="12192000" cy="56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3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6CAB-A516-914D-BE1C-E0A1992E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Logic circuit and truth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7DECA-B7BE-7540-9AB8-7810D5102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615ED-023F-2744-AA31-5C9C5E07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 t="6550" r="8367" b="89279"/>
          <a:stretch/>
        </p:blipFill>
        <p:spPr>
          <a:xfrm>
            <a:off x="155875" y="1074821"/>
            <a:ext cx="11880249" cy="7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22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3D30-21C6-6047-86A4-8857DC0A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pic>
        <p:nvPicPr>
          <p:cNvPr id="4" name="RPReplay_Final1654659431" descr="RPReplay_Final1654659431">
            <a:hlinkClick r:id="" action="ppaction://media"/>
            <a:extLst>
              <a:ext uri="{FF2B5EF4-FFF2-40B4-BE49-F238E27FC236}">
                <a16:creationId xmlns:a16="http://schemas.microsoft.com/office/drawing/2014/main" id="{C0FE63CD-9011-A34E-A48B-F59AE6ABCCC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4497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7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B73D-AD0B-B04A-B18F-BC9200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BA4C-F10B-E845-89F2-A40A9CC2A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4A855-38D1-AB47-8CB8-506DE4D7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221"/>
            <a:ext cx="12192000" cy="47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98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4829-578B-8546-8006-1D7D55D6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Truth table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8824A-A909-2247-BF66-0AFDD8C1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1D5A2-969C-C942-A2EC-E1C8C062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123"/>
          <a:stretch/>
        </p:blipFill>
        <p:spPr>
          <a:xfrm>
            <a:off x="466376" y="898356"/>
            <a:ext cx="10929652" cy="43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93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4F64-6B30-FA43-ADD6-1D39FDDA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84CF-7882-264A-8BD7-60BB75A1A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1DC9D-5CFF-BB4E-8E2A-EB15EC40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769"/>
            <a:ext cx="12192000" cy="54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98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Test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https://academo.org/demos/logic-gate-simulator/</a:t>
            </a:r>
            <a:endParaRPr lang="en-GB" dirty="0"/>
          </a:p>
          <a:p>
            <a:endParaRPr lang="en-GB" dirty="0"/>
          </a:p>
          <a:p>
            <a:r>
              <a:rPr lang="en-GB" dirty="0"/>
              <a:t>Draw a logic circuit </a:t>
            </a:r>
          </a:p>
          <a:p>
            <a:endParaRPr lang="en-GB" dirty="0"/>
          </a:p>
          <a:p>
            <a:r>
              <a:rPr lang="en-GB" dirty="0"/>
              <a:t>Make it complicated</a:t>
            </a:r>
          </a:p>
          <a:p>
            <a:endParaRPr lang="en-GB" dirty="0"/>
          </a:p>
          <a:p>
            <a:r>
              <a:rPr lang="en-GB" dirty="0"/>
              <a:t>Swap places with another student </a:t>
            </a:r>
          </a:p>
          <a:p>
            <a:endParaRPr lang="en-GB" dirty="0"/>
          </a:p>
          <a:p>
            <a:r>
              <a:rPr lang="en-GB" dirty="0"/>
              <a:t>The other student must write a truth table for YOUR circuit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880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183CC2-9022-4F90-7AFA-CA6B5BCB0B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81371"/>
            <a:ext cx="6096000" cy="6495258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DCAE26D7-3F3C-FFCC-0537-EBA7CB1DFE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340429"/>
            <a:ext cx="6096000" cy="2177142"/>
          </a:xfrm>
        </p:spPr>
      </p:pic>
    </p:spTree>
    <p:extLst>
      <p:ext uri="{BB962C8B-B14F-4D97-AF65-F5344CB8AC3E}">
        <p14:creationId xmlns:p14="http://schemas.microsoft.com/office/powerpoint/2010/main" val="3476832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8D29D49C-141E-C488-00A6-744C6F411A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1500" y="0"/>
            <a:ext cx="4953000" cy="6858000"/>
          </a:xfrm>
        </p:spPr>
      </p:pic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486F3D-892B-8C4B-03C5-E4F5ED2695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893064"/>
            <a:ext cx="6096000" cy="5071872"/>
          </a:xfrm>
        </p:spPr>
      </p:pic>
    </p:spTree>
    <p:extLst>
      <p:ext uri="{BB962C8B-B14F-4D97-AF65-F5344CB8AC3E}">
        <p14:creationId xmlns:p14="http://schemas.microsoft.com/office/powerpoint/2010/main" val="2421256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1ED6866-8F40-516F-3F18-9022B2478A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149" y="0"/>
            <a:ext cx="5377701" cy="6858000"/>
          </a:xfr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E49FE82-AC3C-6B20-A61C-0F55369C52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7874"/>
            <a:ext cx="6096000" cy="6842251"/>
          </a:xfrm>
        </p:spPr>
      </p:pic>
    </p:spTree>
    <p:extLst>
      <p:ext uri="{BB962C8B-B14F-4D97-AF65-F5344CB8AC3E}">
        <p14:creationId xmlns:p14="http://schemas.microsoft.com/office/powerpoint/2010/main" val="423576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a logic gate?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do computers use binary?</a:t>
            </a:r>
          </a:p>
          <a:p>
            <a:endParaRPr lang="en-GB" dirty="0"/>
          </a:p>
          <a:p>
            <a:r>
              <a:rPr lang="en-GB" dirty="0"/>
              <a:t>Because electricity can be either on or off, 1 or 0</a:t>
            </a:r>
          </a:p>
          <a:p>
            <a:endParaRPr lang="en-GB" dirty="0"/>
          </a:p>
          <a:p>
            <a:r>
              <a:rPr lang="en-GB" dirty="0"/>
              <a:t>But you must control the flow of electricity</a:t>
            </a:r>
          </a:p>
          <a:p>
            <a:endParaRPr lang="en-GB" dirty="0"/>
          </a:p>
          <a:p>
            <a:r>
              <a:rPr lang="en-GB" dirty="0"/>
              <a:t>You use logic gates to SHOW how you will control the flow of electricity </a:t>
            </a:r>
          </a:p>
          <a:p>
            <a:endParaRPr lang="en-GB" dirty="0"/>
          </a:p>
          <a:p>
            <a:r>
              <a:rPr lang="en-GB" dirty="0"/>
              <a:t>You’ll do this in Physics also. </a:t>
            </a:r>
          </a:p>
        </p:txBody>
      </p:sp>
    </p:spTree>
    <p:extLst>
      <p:ext uri="{BB962C8B-B14F-4D97-AF65-F5344CB8AC3E}">
        <p14:creationId xmlns:p14="http://schemas.microsoft.com/office/powerpoint/2010/main" val="204969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B2B2B19-1043-7C51-A221-9324104773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30990"/>
            <a:ext cx="6096000" cy="6596020"/>
          </a:xfrm>
        </p:spPr>
      </p:pic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1D71244A-1722-CACD-69E4-F9D2B17457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090159"/>
            <a:ext cx="6096000" cy="2677682"/>
          </a:xfrm>
        </p:spPr>
      </p:pic>
    </p:spTree>
    <p:extLst>
      <p:ext uri="{BB962C8B-B14F-4D97-AF65-F5344CB8AC3E}">
        <p14:creationId xmlns:p14="http://schemas.microsoft.com/office/powerpoint/2010/main" val="3662237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793B1AA2-7C2B-23A4-59CA-DB25FBD0B2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0152" y="0"/>
            <a:ext cx="5055695" cy="6858000"/>
          </a:xfr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41CF4C7-6AD7-464D-1F3C-0ACFA411CE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355413"/>
            <a:ext cx="6096000" cy="2147174"/>
          </a:xfrm>
        </p:spPr>
      </p:pic>
    </p:spTree>
    <p:extLst>
      <p:ext uri="{BB962C8B-B14F-4D97-AF65-F5344CB8AC3E}">
        <p14:creationId xmlns:p14="http://schemas.microsoft.com/office/powerpoint/2010/main" val="3488182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7DA014E-42F0-664A-2358-AA46D51222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557696"/>
            <a:ext cx="6096000" cy="5742608"/>
          </a:xfrm>
        </p:spPr>
      </p:pic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EC74B7F-D8A7-8A3F-AD1B-C51644DCD1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599393"/>
            <a:ext cx="6096000" cy="5659214"/>
          </a:xfrm>
        </p:spPr>
      </p:pic>
    </p:spTree>
    <p:extLst>
      <p:ext uri="{BB962C8B-B14F-4D97-AF65-F5344CB8AC3E}">
        <p14:creationId xmlns:p14="http://schemas.microsoft.com/office/powerpoint/2010/main" val="3695380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97BFA8-1BD9-A589-9659-4AF32983F8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1226" y="0"/>
            <a:ext cx="3973547" cy="6858000"/>
          </a:xfr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5EBF8FB-ED05-98DA-F748-98B18EE3F6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522260"/>
            <a:ext cx="6096000" cy="3813479"/>
          </a:xfrm>
        </p:spPr>
      </p:pic>
    </p:spTree>
    <p:extLst>
      <p:ext uri="{BB962C8B-B14F-4D97-AF65-F5344CB8AC3E}">
        <p14:creationId xmlns:p14="http://schemas.microsoft.com/office/powerpoint/2010/main" val="3150767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572AF3B-5966-94EC-7EFC-1626BF7BB6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377558"/>
            <a:ext cx="6096000" cy="2102883"/>
          </a:xfrm>
        </p:spPr>
      </p:pic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5B069623-6FEF-2305-ED93-FDD21CEC18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556803"/>
            <a:ext cx="6096000" cy="1744393"/>
          </a:xfrm>
        </p:spPr>
      </p:pic>
    </p:spTree>
    <p:extLst>
      <p:ext uri="{BB962C8B-B14F-4D97-AF65-F5344CB8AC3E}">
        <p14:creationId xmlns:p14="http://schemas.microsoft.com/office/powerpoint/2010/main" val="3709765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 with low confidence">
            <a:extLst>
              <a:ext uri="{FF2B5EF4-FFF2-40B4-BE49-F238E27FC236}">
                <a16:creationId xmlns:a16="http://schemas.microsoft.com/office/drawing/2014/main" id="{B025E606-016E-C2A8-3238-44EA0072DE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150084"/>
            <a:ext cx="6096000" cy="4557832"/>
          </a:xfr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25F61B86-4B78-EF98-8BB0-BCFBD928E9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307522"/>
            <a:ext cx="6096000" cy="2242955"/>
          </a:xfrm>
        </p:spPr>
      </p:pic>
    </p:spTree>
    <p:extLst>
      <p:ext uri="{BB962C8B-B14F-4D97-AF65-F5344CB8AC3E}">
        <p14:creationId xmlns:p14="http://schemas.microsoft.com/office/powerpoint/2010/main" val="37143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6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AND </a:t>
            </a:r>
          </a:p>
          <a:p>
            <a:endParaRPr lang="en-GB" dirty="0"/>
          </a:p>
          <a:p>
            <a:r>
              <a:rPr lang="en-GB" dirty="0"/>
              <a:t>OR</a:t>
            </a:r>
          </a:p>
          <a:p>
            <a:endParaRPr lang="en-GB" dirty="0"/>
          </a:p>
          <a:p>
            <a:r>
              <a:rPr lang="en-GB" dirty="0"/>
              <a:t>NOT</a:t>
            </a:r>
            <a:br>
              <a:rPr lang="en-GB" dirty="0"/>
            </a:br>
            <a:endParaRPr lang="en-GB" dirty="0"/>
          </a:p>
          <a:p>
            <a:r>
              <a:rPr lang="en-GB" dirty="0"/>
              <a:t>NAND</a:t>
            </a:r>
          </a:p>
          <a:p>
            <a:endParaRPr lang="en-GB" dirty="0"/>
          </a:p>
          <a:p>
            <a:r>
              <a:rPr lang="en-GB" dirty="0"/>
              <a:t>NOR </a:t>
            </a:r>
          </a:p>
          <a:p>
            <a:endParaRPr lang="en-GB" dirty="0"/>
          </a:p>
          <a:p>
            <a:r>
              <a:rPr lang="en-GB" dirty="0"/>
              <a:t>XOR (sometimes called EOR)</a:t>
            </a:r>
          </a:p>
        </p:txBody>
      </p:sp>
    </p:spTree>
    <p:extLst>
      <p:ext uri="{BB962C8B-B14F-4D97-AF65-F5344CB8AC3E}">
        <p14:creationId xmlns:p14="http://schemas.microsoft.com/office/powerpoint/2010/main" val="35923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inputs</a:t>
            </a:r>
          </a:p>
          <a:p>
            <a:r>
              <a:rPr lang="en-GB" dirty="0"/>
              <a:t>One output </a:t>
            </a:r>
          </a:p>
          <a:p>
            <a:endParaRPr lang="en-GB" dirty="0"/>
          </a:p>
          <a:p>
            <a:r>
              <a:rPr lang="en-GB" dirty="0"/>
              <a:t>Input 1 AND Input 2 must be on for Output to be ON</a:t>
            </a:r>
          </a:p>
          <a:p>
            <a:r>
              <a:rPr lang="en-GB" dirty="0"/>
              <a:t>Written as A </a:t>
            </a:r>
            <a:r>
              <a:rPr lang="en-GB" sz="3600" baseline="30000" dirty="0"/>
              <a:t>.</a:t>
            </a:r>
            <a:r>
              <a:rPr lang="en-GB" dirty="0"/>
              <a:t> B =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9" y="3405292"/>
            <a:ext cx="4618567" cy="320040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8667" y="3405293"/>
          <a:ext cx="5757333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03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inputs</a:t>
            </a:r>
          </a:p>
          <a:p>
            <a:r>
              <a:rPr lang="en-GB" dirty="0"/>
              <a:t>One output </a:t>
            </a:r>
          </a:p>
          <a:p>
            <a:r>
              <a:rPr lang="en-GB" dirty="0"/>
              <a:t>Input 1 OR Input 2 must be on for Output to be ON</a:t>
            </a:r>
          </a:p>
          <a:p>
            <a:r>
              <a:rPr lang="en-GB" dirty="0"/>
              <a:t>Written as A + B = Output </a:t>
            </a:r>
          </a:p>
          <a:p>
            <a:r>
              <a:rPr lang="en-GB" dirty="0"/>
              <a:t>(yes I know using + is stupid for OR)</a:t>
            </a:r>
          </a:p>
          <a:p>
            <a:r>
              <a:rPr lang="en-GB" dirty="0"/>
              <a:t>Truth Table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42587"/>
              </p:ext>
            </p:extLst>
          </p:nvPr>
        </p:nvGraphicFramePr>
        <p:xfrm>
          <a:off x="157693" y="3657600"/>
          <a:ext cx="5757333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9667"/>
          <a:stretch/>
        </p:blipFill>
        <p:spPr>
          <a:xfrm>
            <a:off x="6929968" y="3454400"/>
            <a:ext cx="469806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inputs</a:t>
            </a:r>
          </a:p>
          <a:p>
            <a:r>
              <a:rPr lang="en-GB" dirty="0"/>
              <a:t>One output </a:t>
            </a:r>
          </a:p>
          <a:p>
            <a:endParaRPr lang="en-GB" dirty="0"/>
          </a:p>
          <a:p>
            <a:r>
              <a:rPr lang="en-GB" dirty="0"/>
              <a:t>If Input in OFF then output is ON</a:t>
            </a:r>
          </a:p>
          <a:p>
            <a:r>
              <a:rPr lang="en-GB" dirty="0"/>
              <a:t>If Input is ON then output is OFF</a:t>
            </a:r>
          </a:p>
          <a:p>
            <a:r>
              <a:rPr lang="en-GB" dirty="0"/>
              <a:t>Written as Ā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72534" y="3977640"/>
          <a:ext cx="3911599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066" y="3711786"/>
            <a:ext cx="5310685" cy="29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9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Quick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Name 2 logic gates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Name 2 more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And 2 more please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do we use logic gates?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gate has two inputs?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gate has one input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does + mean?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gate needs to have input 1 and Input 2 on for output to be 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gate has one output?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gate is simply the opposite of the input?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names of the table?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34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813</Words>
  <Application>Microsoft Macintosh PowerPoint</Application>
  <PresentationFormat>Widescreen</PresentationFormat>
  <Paragraphs>231</Paragraphs>
  <Slides>45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10 Boolean logic </vt:lpstr>
      <vt:lpstr>Today</vt:lpstr>
      <vt:lpstr>1.3.1 – Logic Gates</vt:lpstr>
      <vt:lpstr>What is a logic gate?</vt:lpstr>
      <vt:lpstr>6 types</vt:lpstr>
      <vt:lpstr>AND</vt:lpstr>
      <vt:lpstr>OR</vt:lpstr>
      <vt:lpstr>NOT</vt:lpstr>
      <vt:lpstr>Quick Quiz</vt:lpstr>
      <vt:lpstr>NAND</vt:lpstr>
      <vt:lpstr>NOR</vt:lpstr>
      <vt:lpstr>XOR or EOR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the exam paper</vt:lpstr>
      <vt:lpstr>PowerPoint Presentation</vt:lpstr>
      <vt:lpstr>PowerPoint Presentation</vt:lpstr>
      <vt:lpstr>Logic circuit and truth table</vt:lpstr>
      <vt:lpstr>PowerPoint Presentation</vt:lpstr>
      <vt:lpstr>Answer</vt:lpstr>
      <vt:lpstr>Logic circuit and truth table</vt:lpstr>
      <vt:lpstr>PowerPoint Presentation</vt:lpstr>
      <vt:lpstr>Answer</vt:lpstr>
      <vt:lpstr>Truth table for:</vt:lpstr>
      <vt:lpstr>Answer</vt:lpstr>
      <vt:lpstr>Test Others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6.1 - Automated systems </dc:title>
  <dc:creator>amar anwar</dc:creator>
  <cp:lastModifiedBy>AMAR ANWAR</cp:lastModifiedBy>
  <cp:revision>10</cp:revision>
  <dcterms:created xsi:type="dcterms:W3CDTF">2021-02-10T03:32:24Z</dcterms:created>
  <dcterms:modified xsi:type="dcterms:W3CDTF">2023-02-07T07:06:58Z</dcterms:modified>
</cp:coreProperties>
</file>